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Comfortaa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Comfortaa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regular.fntdata"/><Relationship Id="rId50" Type="http://schemas.openxmlformats.org/officeDocument/2006/relationships/slide" Target="slides/slide46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7.xml"/><Relationship Id="rId55" Type="http://schemas.openxmlformats.org/officeDocument/2006/relationships/font" Target="fonts/Lato-regular.fntdata"/><Relationship Id="rId10" Type="http://schemas.openxmlformats.org/officeDocument/2006/relationships/slide" Target="slides/slide6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57" Type="http://schemas.openxmlformats.org/officeDocument/2006/relationships/font" Target="fonts/Lato-italic.fntdata"/><Relationship Id="rId12" Type="http://schemas.openxmlformats.org/officeDocument/2006/relationships/slide" Target="slides/slide8.xml"/><Relationship Id="rId56" Type="http://schemas.openxmlformats.org/officeDocument/2006/relationships/font" Target="fonts/Lato-bold.fntdata"/><Relationship Id="rId15" Type="http://schemas.openxmlformats.org/officeDocument/2006/relationships/slide" Target="slides/slide11.xml"/><Relationship Id="rId59" Type="http://schemas.openxmlformats.org/officeDocument/2006/relationships/font" Target="fonts/Comfortaa-regular.fntdata"/><Relationship Id="rId14" Type="http://schemas.openxmlformats.org/officeDocument/2006/relationships/slide" Target="slides/slide10.xml"/><Relationship Id="rId58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พยายาม ให้ใส่ Description ให้ครบ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Runner Menu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ลงไม่ค่อยลึก บอกแค่ว่ามันทำได้ แต่ติดเพราะยังไม่อัพเกรดให้กลายเปน Pro Version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https://slack.com/features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แนะนำตัวโปรแกรม ฟีเจอร์ ละเปรียบเทียบ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เวอร์ชั่น Free vs Pro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https://www.getpostman.com/pricing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DailyMeeting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Simple Poll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Geekbot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Jenkins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Trello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Documentation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https://api.slack.com/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https://api.slack.com/apps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92B2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leading open source automation server, Jenkins provides hundreds of plugins to support building, deploying and automating any project.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hub.docker.com/r/jenkins/jenkins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omfortaa"/>
                <a:ea typeface="Comfortaa"/>
                <a:cs typeface="Comfortaa"/>
                <a:sym typeface="Comfortaa"/>
              </a:rPr>
              <a:t>Tools for Agile Development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095550" y="807275"/>
            <a:ext cx="14502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Request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2389275" y="1177750"/>
            <a:ext cx="26124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Export and Share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991275" y="3270675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Publish API Document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991275" y="3813200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Write Tests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Postman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Slack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Trello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Jenkins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Mock Request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Pre-Requisite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git clone </a:t>
            </a:r>
            <a:r>
              <a:rPr lang="en-GB" sz="1100">
                <a:solidFill>
                  <a:srgbClr val="24292E"/>
                </a:solidFill>
                <a:highlight>
                  <a:srgbClr val="EFEFEF"/>
                </a:highlight>
              </a:rPr>
              <a:t>https://github.com/csithdev/ku_backend.git</a:t>
            </a:r>
            <a:endParaRPr sz="1100">
              <a:solidFill>
                <a:srgbClr val="24292E"/>
              </a:solidFill>
              <a:highlight>
                <a:srgbClr val="EFEFE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 nodemon -g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into /ku_backend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start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Install Mongodb in your Docker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Start Docker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run -p 27017:27017 --name mongo_serv -d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exec -it mongo_serv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use ku_teaching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Lab 01</a:t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Dev / Sys / Prod Environment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RESTful “Product” Collection with Requests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Tests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Commit to Git Repo : day2_git_assignment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Features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Team Instant Messaging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Cross-Platform support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Plenty of APIs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Many Integration available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Slack Bot :)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	Create or Join Workspace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Download: 	</a:t>
            </a:r>
            <a:r>
              <a:rPr lang="en-GB" sz="1500"/>
              <a:t>https://www.getpostman.com/</a:t>
            </a:r>
            <a:endParaRPr sz="15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818900"/>
            <a:ext cx="17145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2.	Invite all the people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3.	Start using Slack!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Setting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Setting &amp; Permission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Customize your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** Integrating Apps and Customizing it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You can even build your own apps! (Documentation: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https://api.slack.com/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Trello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https://trello.com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CI/CD?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Jenkins?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Why do we use it?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00" y="1779700"/>
            <a:ext cx="747380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25" y="1810300"/>
            <a:ext cx="70547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0"/>
            <a:ext cx="34356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00" y="1709225"/>
            <a:ext cx="5334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25" y="1664025"/>
            <a:ext cx="53045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Docker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Pull jenkins images from 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https://hub.docker.com/r/jenkins/jenkins/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Container with jenkins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Configure your Jenkins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727650" y="2059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Installaton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Docker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docker pull jenkins/jenkins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docker run -p 8081:8080 --name docker_jenkins -d jenkins/jenkins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localhost:8081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New Workspace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3351"/>
            <a:ext cx="9144001" cy="49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185900" y="443375"/>
            <a:ext cx="772200" cy="41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Manage Environment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6823325" y="505925"/>
            <a:ext cx="2118000" cy="58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